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06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49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96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65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09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17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91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55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363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83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35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88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64CB6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3900" y="965200"/>
            <a:ext cx="82042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34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CUI</dc:creator>
  <cp:lastModifiedBy>CUI</cp:lastModifiedBy>
  <cp:revision>1</cp:revision>
  <dcterms:created xsi:type="dcterms:W3CDTF">2024-10-15T11:41:33Z</dcterms:created>
  <dcterms:modified xsi:type="dcterms:W3CDTF">2024-10-15T11:42:58Z</dcterms:modified>
</cp:coreProperties>
</file>

<file path=docProps/thumbnail.jpeg>
</file>